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ana Borges Quintela de Almeida" initials="JBQdA" lastIdx="1" clrIdx="0">
    <p:extLst>
      <p:ext uri="{19B8F6BF-5375-455C-9EA6-DF929625EA0E}">
        <p15:presenceInfo xmlns:p15="http://schemas.microsoft.com/office/powerpoint/2012/main" userId="Joana Borges Quintela de Almeid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50" y="5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901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309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035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019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904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011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13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030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663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6975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911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60DDA-E5E9-4EC1-9C89-5FD2F6065F2E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071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508494"/>
            <a:ext cx="12192000" cy="3826580"/>
          </a:xfrm>
          <a:prstGeom prst="rect">
            <a:avLst/>
          </a:prstGeom>
          <a:solidFill>
            <a:srgbClr val="3366FF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51200" y="5552084"/>
            <a:ext cx="10168944" cy="1046748"/>
          </a:xfrm>
        </p:spPr>
        <p:txBody>
          <a:bodyPr>
            <a:normAutofit fontScale="90000"/>
          </a:bodyPr>
          <a:lstStyle/>
          <a:p>
            <a:pPr algn="r"/>
            <a:r>
              <a:rPr lang="pt-PT" b="1" dirty="0"/>
              <a:t>Titulo da comunicação</a:t>
            </a:r>
            <a:br>
              <a:rPr lang="pt-PT" b="1" dirty="0"/>
            </a:br>
            <a:r>
              <a:rPr lang="pt-PT" sz="3100" b="1" dirty="0">
                <a:solidFill>
                  <a:schemeClr val="bg1">
                    <a:lumMod val="50000"/>
                  </a:schemeClr>
                </a:solidFill>
              </a:rPr>
              <a:t>Autor(</a:t>
            </a:r>
            <a:r>
              <a:rPr lang="pt-PT" sz="3100" b="1" dirty="0" err="1">
                <a:solidFill>
                  <a:schemeClr val="bg1">
                    <a:lumMod val="50000"/>
                  </a:schemeClr>
                </a:solidFill>
              </a:rPr>
              <a:t>es</a:t>
            </a:r>
            <a:r>
              <a:rPr lang="pt-PT" sz="3100" b="1" dirty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pt-PT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614" b="32048"/>
          <a:stretch/>
        </p:blipFill>
        <p:spPr>
          <a:xfrm>
            <a:off x="-170273" y="104072"/>
            <a:ext cx="4659977" cy="1295917"/>
          </a:xfrm>
          <a:prstGeom prst="rect">
            <a:avLst/>
          </a:prstGeom>
        </p:spPr>
      </p:pic>
      <p:pic>
        <p:nvPicPr>
          <p:cNvPr id="7" name="Picture 6" descr="Graphical user interface, text, website&#10;&#10;Description automatically generated">
            <a:extLst>
              <a:ext uri="{FF2B5EF4-FFF2-40B4-BE49-F238E27FC236}">
                <a16:creationId xmlns:a16="http://schemas.microsoft.com/office/drawing/2014/main" id="{F9222848-4AB5-4BA4-A9A8-764BDED9ED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6197" y="1535709"/>
            <a:ext cx="6815596" cy="379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127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1999" cy="2063578"/>
          </a:xfrm>
          <a:prstGeom prst="rect">
            <a:avLst/>
          </a:prstGeom>
          <a:solidFill>
            <a:srgbClr val="3366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44A6CF4-DB1C-4E46-AE0A-CB2D3E63E210}"/>
              </a:ext>
            </a:extLst>
          </p:cNvPr>
          <p:cNvSpPr txBox="1"/>
          <p:nvPr/>
        </p:nvSpPr>
        <p:spPr>
          <a:xfrm>
            <a:off x="7156740" y="307531"/>
            <a:ext cx="73296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dirty="0">
                <a:solidFill>
                  <a:schemeClr val="bg1"/>
                </a:solidFill>
                <a:latin typeface="Impact" panose="020B0806030902050204" pitchFamily="34" charset="0"/>
              </a:rPr>
              <a:t>III JORNADAS INTERNACIONAIS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A41A587-CCF6-43D8-9E6B-28FCC1D8A6A7}"/>
              </a:ext>
            </a:extLst>
          </p:cNvPr>
          <p:cNvSpPr txBox="1"/>
          <p:nvPr/>
        </p:nvSpPr>
        <p:spPr>
          <a:xfrm>
            <a:off x="6993485" y="766881"/>
            <a:ext cx="98040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PT"/>
            </a:defPPr>
            <a:lvl1pPr>
              <a:defRPr sz="5400">
                <a:latin typeface="Impact" panose="020B0806030902050204" pitchFamily="34" charset="0"/>
              </a:defRPr>
            </a:lvl1pPr>
          </a:lstStyle>
          <a:p>
            <a:r>
              <a:rPr lang="pt-PT" sz="3600" dirty="0">
                <a:solidFill>
                  <a:srgbClr val="002060"/>
                </a:solidFill>
              </a:rPr>
              <a:t>ENFERMAGEM DO DESPORTO</a:t>
            </a:r>
          </a:p>
          <a:p>
            <a:endParaRPr lang="pt-PT" sz="3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614" b="32048"/>
          <a:stretch/>
        </p:blipFill>
        <p:spPr>
          <a:xfrm>
            <a:off x="-453737" y="65586"/>
            <a:ext cx="5488998" cy="152646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895113" y="1390033"/>
            <a:ext cx="82968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pt-PT" sz="3200" dirty="0">
                <a:solidFill>
                  <a:schemeClr val="bg1"/>
                </a:solidFill>
                <a:latin typeface="Impact" panose="020B0806030902050204" pitchFamily="34" charset="0"/>
              </a:rPr>
              <a:t>Construir o amanhã da Enfermagem do Desporto</a:t>
            </a:r>
          </a:p>
        </p:txBody>
      </p:sp>
    </p:spTree>
    <p:extLst>
      <p:ext uri="{BB962C8B-B14F-4D97-AF65-F5344CB8AC3E}">
        <p14:creationId xmlns:p14="http://schemas.microsoft.com/office/powerpoint/2010/main" val="3741899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16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Impact</vt:lpstr>
      <vt:lpstr>Office Theme</vt:lpstr>
      <vt:lpstr>Titulo da comunicação Autor(es)</vt:lpstr>
      <vt:lpstr>PowerPoint Presentation</vt:lpstr>
    </vt:vector>
  </TitlesOfParts>
  <Company>Universidade Católica Portuguesa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Joana Borges Quintela de Almeida</cp:lastModifiedBy>
  <cp:revision>4</cp:revision>
  <dcterms:created xsi:type="dcterms:W3CDTF">2020-10-30T09:02:14Z</dcterms:created>
  <dcterms:modified xsi:type="dcterms:W3CDTF">2022-03-10T10:14:43Z</dcterms:modified>
</cp:coreProperties>
</file>