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581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30/10/2020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901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30/10/2020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309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30/10/2020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035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30/10/2020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019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30/10/2020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904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30/10/2020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011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30/10/2020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13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30/10/2020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030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30/10/2020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663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30/10/2020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975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0DDA-E5E9-4EC1-9C89-5FD2F6065F2E}" type="datetimeFigureOut">
              <a:rPr lang="en-GB" smtClean="0"/>
              <a:t>30/10/2020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911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60DDA-E5E9-4EC1-9C89-5FD2F6065F2E}" type="datetimeFigureOut">
              <a:rPr lang="en-GB" smtClean="0"/>
              <a:t>30/10/2020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69CE3-B715-4A74-83AF-EC4569A84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071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508494"/>
            <a:ext cx="12192000" cy="3826580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51200" y="5552084"/>
            <a:ext cx="10168944" cy="1046748"/>
          </a:xfrm>
        </p:spPr>
        <p:txBody>
          <a:bodyPr>
            <a:normAutofit fontScale="90000"/>
          </a:bodyPr>
          <a:lstStyle/>
          <a:p>
            <a:pPr algn="r"/>
            <a:r>
              <a:rPr lang="pt-PT" b="1" dirty="0" smtClean="0"/>
              <a:t>Titulo da comunicação</a:t>
            </a:r>
            <a:br>
              <a:rPr lang="pt-PT" b="1" dirty="0" smtClean="0"/>
            </a:br>
            <a:r>
              <a:rPr lang="pt-PT" sz="3100" b="1" dirty="0" smtClean="0">
                <a:solidFill>
                  <a:schemeClr val="bg1">
                    <a:lumMod val="50000"/>
                  </a:schemeClr>
                </a:solidFill>
              </a:rPr>
              <a:t>Autor(</a:t>
            </a:r>
            <a:r>
              <a:rPr lang="pt-PT" sz="3100" b="1" dirty="0" err="1" smtClean="0">
                <a:solidFill>
                  <a:schemeClr val="bg1">
                    <a:lumMod val="50000"/>
                  </a:schemeClr>
                </a:solidFill>
              </a:rPr>
              <a:t>es</a:t>
            </a:r>
            <a:r>
              <a:rPr lang="pt-PT" sz="3100" b="1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pt-PT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692"/>
          <a:stretch/>
        </p:blipFill>
        <p:spPr bwMode="auto">
          <a:xfrm>
            <a:off x="1821630" y="1522926"/>
            <a:ext cx="8713331" cy="38121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14" b="32048"/>
          <a:stretch/>
        </p:blipFill>
        <p:spPr>
          <a:xfrm>
            <a:off x="-170273" y="104072"/>
            <a:ext cx="4659977" cy="1295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127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1999" cy="2063578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44A6CF4-DB1C-4E46-AE0A-CB2D3E63E210}"/>
              </a:ext>
            </a:extLst>
          </p:cNvPr>
          <p:cNvSpPr txBox="1"/>
          <p:nvPr/>
        </p:nvSpPr>
        <p:spPr>
          <a:xfrm>
            <a:off x="7299959" y="447014"/>
            <a:ext cx="7329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dirty="0" smtClean="0">
                <a:solidFill>
                  <a:schemeClr val="bg1"/>
                </a:solidFill>
                <a:latin typeface="Impact" panose="020B0806030902050204" pitchFamily="34" charset="0"/>
              </a:rPr>
              <a:t>II JORNADAS INTERNACIONAIS</a:t>
            </a:r>
            <a:endParaRPr lang="pt-PT" sz="32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A41A587-CCF6-43D8-9E6B-28FCC1D8A6A7}"/>
              </a:ext>
            </a:extLst>
          </p:cNvPr>
          <p:cNvSpPr txBox="1"/>
          <p:nvPr/>
        </p:nvSpPr>
        <p:spPr>
          <a:xfrm>
            <a:off x="6971452" y="947210"/>
            <a:ext cx="98040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PT"/>
            </a:defPPr>
            <a:lvl1pPr>
              <a:defRPr sz="5400">
                <a:latin typeface="Impact" panose="020B0806030902050204" pitchFamily="34" charset="0"/>
              </a:defRPr>
            </a:lvl1pPr>
          </a:lstStyle>
          <a:p>
            <a:r>
              <a:rPr lang="pt-PT" sz="3600" dirty="0" smtClean="0"/>
              <a:t>ENFERMAGEM DO DESPORTO</a:t>
            </a:r>
          </a:p>
          <a:p>
            <a:endParaRPr lang="pt-PT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14" b="32048"/>
          <a:stretch/>
        </p:blipFill>
        <p:spPr>
          <a:xfrm>
            <a:off x="-453737" y="65586"/>
            <a:ext cx="6340448" cy="1763248"/>
          </a:xfrm>
          <a:prstGeom prst="rect">
            <a:avLst/>
          </a:prstGeom>
        </p:spPr>
      </p:pic>
      <p:sp>
        <p:nvSpPr>
          <p:cNvPr id="7" name="CaixaDeTexto 3">
            <a:extLst>
              <a:ext uri="{FF2B5EF4-FFF2-40B4-BE49-F238E27FC236}">
                <a16:creationId xmlns:a16="http://schemas.microsoft.com/office/drawing/2014/main" id="{044A6CF4-DB1C-4E46-AE0A-CB2D3E63E210}"/>
              </a:ext>
            </a:extLst>
          </p:cNvPr>
          <p:cNvSpPr txBox="1"/>
          <p:nvPr/>
        </p:nvSpPr>
        <p:spPr>
          <a:xfrm>
            <a:off x="10415313" y="128376"/>
            <a:ext cx="3553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latin typeface="Impact" panose="020B0806030902050204" pitchFamily="34" charset="0"/>
              </a:rPr>
              <a:t>[edição online]</a:t>
            </a:r>
            <a:endParaRPr lang="pt-PT" dirty="0">
              <a:latin typeface="Impact" panose="020B080603090205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47570" y="1333770"/>
            <a:ext cx="6344429" cy="7314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lnSpc>
                <a:spcPct val="150000"/>
              </a:lnSpc>
              <a:spcAft>
                <a:spcPts val="0"/>
              </a:spcAft>
            </a:pPr>
            <a:r>
              <a:rPr lang="pt-PT" sz="3200" dirty="0" smtClean="0">
                <a:solidFill>
                  <a:schemeClr val="bg1"/>
                </a:solidFill>
                <a:latin typeface="Impact" panose="020B0806030902050204" pitchFamily="34" charset="0"/>
              </a:rPr>
              <a:t>A Enfermagem do Desporto no Futuro</a:t>
            </a:r>
            <a:endParaRPr lang="pt-PT" sz="32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899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22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Impact</vt:lpstr>
      <vt:lpstr>Office Theme</vt:lpstr>
      <vt:lpstr>Titulo da comunicação Autor(es)</vt:lpstr>
      <vt:lpstr>PowerPoint Presentation</vt:lpstr>
    </vt:vector>
  </TitlesOfParts>
  <Company>Universidade Católica Portuguesa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</cp:revision>
  <dcterms:created xsi:type="dcterms:W3CDTF">2020-10-30T09:02:14Z</dcterms:created>
  <dcterms:modified xsi:type="dcterms:W3CDTF">2020-10-30T10:09:44Z</dcterms:modified>
</cp:coreProperties>
</file>